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3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24FB2-2EB7-4E47-BF60-9BFDA843F306}" type="datetimeFigureOut">
              <a:rPr lang="en-US" smtClean="0"/>
              <a:t>4/26/12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7E489-B3DB-8D40-930E-3A2D0461D2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Relationship Id="rId3" Type="http://schemas.openxmlformats.org/officeDocument/2006/relationships/hyperlink" Target="http://en.wikipedia.org/wiki/Umberto_Boccioni" TargetMode="Externa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After I read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Hunger Games, I was thinking of artwork that would connect with and depict some of the images and feelings portrayed in Suzanne Collins’ novel. I like to incorporate artwork into lessons when I can; so much of the humanities is related, yet we teach our subjects separately so students often don't see these connections between history, art, music, and literature.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7E489-B3DB-8D40-930E-3A2D0461D22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artist who always stood out for me was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Umberto Boccioni, part of the Futurist art movement of the early 20th century. I used to teach art history as a nine-week course for freshmen; I would show them Boccioni’s sculpture 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Unique Forms of Continuity in Space (1913). After a brief discussion, we moved on to Picasso and the Cubists, so we never got to explore Boccioni’s paintings.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second piece is “Those Who Go.” The colors turn darker, the faces more sinister. I can’t help but think of the paradox that is the Capitol: a world of modern technology and seemingly perfect life, but also a place where these Tributes spend their last days, rather than with their families.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7E489-B3DB-8D40-930E-3A2D0461D22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“Those Who Stay” is the darkest of the series, showing muted colors with vertical lines. It conveys a depressed feeling. I am sure many of the families of the Tributes feel depressed after their children have left for the Games.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7E489-B3DB-8D40-930E-3A2D0461D22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Umberto Boccioni’s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States of Mind series (1911) begins with “The Farewells” depicting subjects boarding a train--which in Boccioni’s time was modern transportation. For </a:t>
            </a:r>
            <a:r>
              <a:rPr lang="en-US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Katniss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Peeta</a:t>
            </a:r>
            <a:r>
              <a:rPr lang="en-US" sz="120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train ride is also a new experience for them.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7E489-B3DB-8D40-930E-3A2D0461D22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46F8-8523-CE44-8883-7A80E1EDDF39}" type="datetimeFigureOut">
              <a:rPr lang="en-US" smtClean="0"/>
              <a:t>4/26/12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2AF8-7BDB-7349-BAB9-85961D721B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46F8-8523-CE44-8883-7A80E1EDDF39}" type="datetimeFigureOut">
              <a:rPr lang="en-US" smtClean="0"/>
              <a:t>4/26/12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2AF8-7BDB-7349-BAB9-85961D721B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46F8-8523-CE44-8883-7A80E1EDDF39}" type="datetimeFigureOut">
              <a:rPr lang="en-US" smtClean="0"/>
              <a:t>4/26/12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2AF8-7BDB-7349-BAB9-85961D721B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46F8-8523-CE44-8883-7A80E1EDDF39}" type="datetimeFigureOut">
              <a:rPr lang="en-US" smtClean="0"/>
              <a:t>4/26/12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2AF8-7BDB-7349-BAB9-85961D721B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46F8-8523-CE44-8883-7A80E1EDDF39}" type="datetimeFigureOut">
              <a:rPr lang="en-US" smtClean="0"/>
              <a:t>4/26/12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2AF8-7BDB-7349-BAB9-85961D721B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46F8-8523-CE44-8883-7A80E1EDDF39}" type="datetimeFigureOut">
              <a:rPr lang="en-US" smtClean="0"/>
              <a:t>4/26/12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2AF8-7BDB-7349-BAB9-85961D721B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46F8-8523-CE44-8883-7A80E1EDDF39}" type="datetimeFigureOut">
              <a:rPr lang="en-US" smtClean="0"/>
              <a:t>4/26/12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2AF8-7BDB-7349-BAB9-85961D721B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46F8-8523-CE44-8883-7A80E1EDDF39}" type="datetimeFigureOut">
              <a:rPr lang="en-US" smtClean="0"/>
              <a:t>4/26/12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2AF8-7BDB-7349-BAB9-85961D721B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46F8-8523-CE44-8883-7A80E1EDDF39}" type="datetimeFigureOut">
              <a:rPr lang="en-US" smtClean="0"/>
              <a:t>4/26/12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2AF8-7BDB-7349-BAB9-85961D721B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46F8-8523-CE44-8883-7A80E1EDDF39}" type="datetimeFigureOut">
              <a:rPr lang="en-US" smtClean="0"/>
              <a:t>4/26/12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2AF8-7BDB-7349-BAB9-85961D721B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46F8-8523-CE44-8883-7A80E1EDDF39}" type="datetimeFigureOut">
              <a:rPr lang="en-US" smtClean="0"/>
              <a:t>4/26/12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2AF8-7BDB-7349-BAB9-85961D721B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C46F8-8523-CE44-8883-7A80E1EDDF39}" type="datetimeFigureOut">
              <a:rPr lang="en-US" smtClean="0"/>
              <a:t>4/26/12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82AF8-7BDB-7349-BAB9-85961D721B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do these paintings connect to the Hunger Games?</a:t>
            </a:r>
            <a:endParaRPr lang="en-US" dirty="0"/>
          </a:p>
        </p:txBody>
      </p:sp>
      <p:pic>
        <p:nvPicPr>
          <p:cNvPr id="5" name="Picture 4" descr="Screen shot 2012-04-26 at 9.09.14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9338" y="4114721"/>
            <a:ext cx="2070100" cy="24003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2-04-26 at 9.20.09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415" y="459846"/>
            <a:ext cx="8072385" cy="594694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2-04-26 at 9.20.17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067" y="425939"/>
            <a:ext cx="8016508" cy="603896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2-04-26 at 9.19.25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027" y="109686"/>
            <a:ext cx="8052183" cy="652818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318</Words>
  <Application>Microsoft Macintosh PowerPoint</Application>
  <PresentationFormat>On-screen Show (4:3)</PresentationFormat>
  <Paragraphs>9</Paragraphs>
  <Slides>4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How do these paintings connect to the Hunger Games?</vt:lpstr>
      <vt:lpstr>Slide 2</vt:lpstr>
      <vt:lpstr>Slide 3</vt:lpstr>
      <vt:lpstr>Slide 4</vt:lpstr>
    </vt:vector>
  </TitlesOfParts>
  <Company>Palm Springs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these paintings connect to the Hunger Games?</dc:title>
  <dc:creator>Gonzales, Amanda (mgonzales@psusd.us)</dc:creator>
  <cp:lastModifiedBy>Gonzales, Amanda (mgonzales@psusd.us)</cp:lastModifiedBy>
  <cp:revision>5</cp:revision>
  <dcterms:created xsi:type="dcterms:W3CDTF">2012-04-26T16:17:00Z</dcterms:created>
  <dcterms:modified xsi:type="dcterms:W3CDTF">2012-04-26T16:30:48Z</dcterms:modified>
</cp:coreProperties>
</file>